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8288000" cy="21945600"/>
  <p:notesSz cx="7010400" cy="9296400"/>
  <p:defaultTextStyle>
    <a:defPPr>
      <a:defRPr lang="en-US"/>
    </a:defPPr>
    <a:lvl1pPr marL="0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1pPr>
    <a:lvl2pPr marL="965606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2pPr>
    <a:lvl3pPr marL="1931213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3pPr>
    <a:lvl4pPr marL="2896819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4pPr>
    <a:lvl5pPr marL="3862426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5pPr>
    <a:lvl6pPr marL="4828032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6pPr>
    <a:lvl7pPr marL="5793638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7pPr>
    <a:lvl8pPr marL="6759245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8pPr>
    <a:lvl9pPr marL="7724851" algn="l" defTabSz="1931213" rtl="0" eaLnBrk="1" latinLnBrk="0" hangingPunct="1">
      <a:defRPr sz="38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91562"/>
            <a:ext cx="15544800" cy="764032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1526522"/>
            <a:ext cx="13716000" cy="5298438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1168400"/>
            <a:ext cx="3943350" cy="185978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1168400"/>
            <a:ext cx="11601450" cy="185978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5471167"/>
            <a:ext cx="15773400" cy="9128758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4686287"/>
            <a:ext cx="15773400" cy="480059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5842000"/>
            <a:ext cx="777240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5842000"/>
            <a:ext cx="7772400" cy="1392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168405"/>
            <a:ext cx="15773400" cy="42418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5379722"/>
            <a:ext cx="7736680" cy="263651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8016240"/>
            <a:ext cx="7736680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5379722"/>
            <a:ext cx="7774782" cy="263651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8016240"/>
            <a:ext cx="7774782" cy="11790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5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463040"/>
            <a:ext cx="5898356" cy="512064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3159765"/>
            <a:ext cx="9258300" cy="155956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6583680"/>
            <a:ext cx="5898356" cy="12197082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2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463040"/>
            <a:ext cx="5898356" cy="512064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3159765"/>
            <a:ext cx="9258300" cy="155956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6583680"/>
            <a:ext cx="5898356" cy="12197082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168405"/>
            <a:ext cx="1577340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5842000"/>
            <a:ext cx="1577340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20340325"/>
            <a:ext cx="41148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2C90-3068-47B7-9016-BFD33D006628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20340325"/>
            <a:ext cx="61722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20340325"/>
            <a:ext cx="411480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1ABE-C1C6-4612-843E-CD39A6B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277"/>
            <a:ext cx="18288000" cy="5802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185" y="15671181"/>
            <a:ext cx="4705815" cy="6274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601"/>
            <a:ext cx="8064767" cy="604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9837"/>
            <a:ext cx="13395132" cy="10075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22" y="4358993"/>
            <a:ext cx="9903878" cy="6628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95132" y="12230182"/>
            <a:ext cx="4906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CNC Tool &amp; Cutter Grinders for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Aerostructures</a:t>
            </a:r>
            <a:r>
              <a:rPr lang="en-US" sz="4800" b="1" i="1" dirty="0" smtClean="0">
                <a:solidFill>
                  <a:srgbClr val="FF0000"/>
                </a:solidFill>
              </a:rPr>
              <a:t> Cutting Tools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10599477"/>
            <a:ext cx="8384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</a:rPr>
              <a:t>www.anca.com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2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Parr</dc:creator>
  <cp:lastModifiedBy>Tony Parr</cp:lastModifiedBy>
  <cp:revision>5</cp:revision>
  <cp:lastPrinted>2015-09-13T05:16:13Z</cp:lastPrinted>
  <dcterms:created xsi:type="dcterms:W3CDTF">2015-09-13T04:45:15Z</dcterms:created>
  <dcterms:modified xsi:type="dcterms:W3CDTF">2015-09-13T05:29:18Z</dcterms:modified>
</cp:coreProperties>
</file>